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4201</TotalTime>
  <Words>233</Words>
  <Application>Microsoft Office PowerPoint</Application>
  <PresentationFormat>Custom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Neo4j 图像数据库入门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24</cp:revision>
  <dcterms:created xsi:type="dcterms:W3CDTF">2025-09-27T03:02:45Z</dcterms:created>
  <dcterms:modified xsi:type="dcterms:W3CDTF">2025-10-05T06:13:31Z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